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75" d="100"/>
          <a:sy n="75" d="100"/>
        </p:scale>
        <p:origin x="49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eg>
</file>

<file path=ppt/media/image3.jpeg>
</file>

<file path=ppt/media/image4.jpe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77CDCC9-A4DD-FE23-0F79-79CA48F9EC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C5FBF23-D7B1-5826-FCA9-C0A31C9CDF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6CDA45A-CBD5-0DF0-ED70-1CF311ED2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1A8B206B-2771-E2BE-B7EF-B264F79B2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D716A55-9CDF-C9B1-5B26-E42D20E4F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91391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ED2319-0DF2-0796-6A9D-484FE8935C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F735DFE0-3B40-1DA6-49D4-947D235087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46CE5BE-AE07-8FCB-936A-4D589967F3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37BB5DC-1B81-5384-37BA-714555D409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93C8CBF-8421-4FAC-8F76-8C1F9A06AC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5497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23822054-8996-A51A-3001-C3A78CAF38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152AEBC-1FA0-2C80-9969-9CCEBA258E8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0AB60CC-B6F8-5D45-2657-4EE5562483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2D93B80-D638-8FF0-FB43-987FD41D3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529827-5251-F63B-D2C4-7B6D7DC05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139834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CF14295-2330-871E-00DD-DF9A3800CF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79B4B01-BDEC-1C11-8818-EBCE7A1B77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EF3AEC0-610B-56A9-770A-002ED9F85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0587A55-03F5-84C3-336E-86AD15100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2CF559E-AEF0-8324-3313-C53A409CB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919007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9369DDC-587C-10F4-AA1F-1B6243C783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B73BB465-FA42-20A1-C9E5-2F08C040E4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18DEFC6-9850-F043-B554-F1A1065F12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088F169-5E38-8607-CDCC-1E91D29B5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8150246-BB0D-BC8F-795C-F0D76CA5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18780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36D8703-E83D-6856-1DDC-656F3E34E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3066CCF-E3FC-C93B-B91C-19BA3D4850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26CE93-2C83-4D05-41C6-BEB862C92C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02A5A23-54DD-0792-B820-843F0CA11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98476F6-6C49-FEBF-74D9-77F621A369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0D12A9C-3C49-229F-367E-8859C00C3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3757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E6FBCA-C002-E026-E94A-ED26A519F4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848BC20B-BBB9-79A3-EDBC-3892A0471B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AD725B7D-1517-1D96-4A43-6FE40E82D2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06A6ABC-743C-7536-700E-B4AE9EB5DD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56BA9D88-AC14-69E3-D53E-990E591D1D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F7925FAC-1397-5B45-3926-BFABABC2E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51679773-BE14-364F-7697-B8569CC00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964F6E80-1D07-51A8-51F9-AFBD4C21B3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9666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E8BD66-A2AB-F669-A84F-C9BC4EC2CD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859A2D15-EB5B-A16E-87B0-DA58ED218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A3C26F0-6EBA-1A52-6BDE-0CDE42DD2D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274022F9-37EB-1E71-DF02-0878B62734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51485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40366B14-1ADE-176C-1539-1EC4C7E830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6975D76-FA89-53B3-85A1-D7C4632964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AEAF745F-D226-E168-612C-FCE6C9A23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524891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5FBAE6-FC18-6FA8-378A-C8B2A37D4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80AEAE1-C165-527C-3B8B-DF80EA40A1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71E62CCF-5451-E356-4644-CB27316869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8395DFC-DCF3-E558-379A-9F3E4233A8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85F8084-1343-67CB-5FB8-B5D4D102E3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AF89A1D-8DC7-3173-5A63-F5B14171D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23851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FD2905-191C-0883-620D-9C44A54998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61B012D1-67FA-03E3-7A5A-9FAFD73898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15D5EC4A-335B-759C-A9E8-8DAD33C6653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F163C3D2-776C-EAA0-0EC8-C6220FF029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A9A42D3-899B-B899-2330-4800121B6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DD7D0A0-9F5F-7DB7-E162-CA0CD3DF8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133550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9ABAB559-E588-60BB-B3CB-7323E0E14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911CE82-435E-4C7D-F34B-EDB2B89C22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34C2CC6-4B46-4EB3-2EF9-791B3F56F9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30EB36-9914-4FCA-8C91-3C991414E08E}" type="datetimeFigureOut">
              <a:rPr lang="fr-FR" smtClean="0"/>
              <a:t>04/01/2024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0348C73-B7EC-9C9B-2EE8-630E796A78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EE5D10AF-9647-8C05-669B-9C52DF7D154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1F62F1-1B3D-47FB-B0A3-05DBB0144AE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5449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e 87">
            <a:extLst>
              <a:ext uri="{FF2B5EF4-FFF2-40B4-BE49-F238E27FC236}">
                <a16:creationId xmlns:a16="http://schemas.microsoft.com/office/drawing/2014/main" id="{17C53AA5-0D8F-31D9-DEF8-D7A905F2CB9C}"/>
              </a:ext>
            </a:extLst>
          </p:cNvPr>
          <p:cNvGrpSpPr/>
          <p:nvPr/>
        </p:nvGrpSpPr>
        <p:grpSpPr>
          <a:xfrm>
            <a:off x="196235" y="450603"/>
            <a:ext cx="11596472" cy="4648548"/>
            <a:chOff x="196235" y="450603"/>
            <a:chExt cx="11596472" cy="4648548"/>
          </a:xfrm>
        </p:grpSpPr>
        <p:grpSp>
          <p:nvGrpSpPr>
            <p:cNvPr id="41" name="Groupe 40">
              <a:extLst>
                <a:ext uri="{FF2B5EF4-FFF2-40B4-BE49-F238E27FC236}">
                  <a16:creationId xmlns:a16="http://schemas.microsoft.com/office/drawing/2014/main" id="{3881E890-3D9C-89B0-4DBC-96FC22EF67A8}"/>
                </a:ext>
              </a:extLst>
            </p:cNvPr>
            <p:cNvGrpSpPr/>
            <p:nvPr/>
          </p:nvGrpSpPr>
          <p:grpSpPr>
            <a:xfrm>
              <a:off x="196235" y="450603"/>
              <a:ext cx="11596472" cy="883226"/>
              <a:chOff x="196235" y="450603"/>
              <a:chExt cx="11596472" cy="883226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56E74305-5362-E294-A75C-847C5925DCE2}"/>
                  </a:ext>
                </a:extLst>
              </p:cNvPr>
              <p:cNvSpPr/>
              <p:nvPr/>
            </p:nvSpPr>
            <p:spPr>
              <a:xfrm>
                <a:off x="9274029" y="1124125"/>
                <a:ext cx="2122415" cy="20970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63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42E2FADB-F9F8-2D99-E40A-65787B675EFB}"/>
                  </a:ext>
                </a:extLst>
              </p:cNvPr>
              <p:cNvSpPr/>
              <p:nvPr/>
            </p:nvSpPr>
            <p:spPr>
              <a:xfrm>
                <a:off x="7055142" y="1124125"/>
                <a:ext cx="2122415" cy="20970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63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D344AE-84CC-29D3-ADE9-AFFC1B7C0F4E}"/>
                  </a:ext>
                </a:extLst>
              </p:cNvPr>
              <p:cNvSpPr/>
              <p:nvPr/>
            </p:nvSpPr>
            <p:spPr>
              <a:xfrm>
                <a:off x="4861418" y="1124125"/>
                <a:ext cx="2122415" cy="20970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63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59838404-FC4D-B800-35CA-8FF5AFB80D97}"/>
                  </a:ext>
                </a:extLst>
              </p:cNvPr>
              <p:cNvSpPr/>
              <p:nvPr/>
            </p:nvSpPr>
            <p:spPr>
              <a:xfrm>
                <a:off x="2660707" y="1124125"/>
                <a:ext cx="2122415" cy="20970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63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5" name="Rectangle 14">
                <a:extLst>
                  <a:ext uri="{FF2B5EF4-FFF2-40B4-BE49-F238E27FC236}">
                    <a16:creationId xmlns:a16="http://schemas.microsoft.com/office/drawing/2014/main" id="{802104BD-DE88-E1BE-F1C5-3FE8BA33B1C5}"/>
                  </a:ext>
                </a:extLst>
              </p:cNvPr>
              <p:cNvSpPr/>
              <p:nvPr/>
            </p:nvSpPr>
            <p:spPr>
              <a:xfrm>
                <a:off x="461394" y="1124125"/>
                <a:ext cx="2122415" cy="209704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 w="635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cxnSp>
            <p:nvCxnSpPr>
              <p:cNvPr id="5" name="Connecteur droit 4">
                <a:extLst>
                  <a:ext uri="{FF2B5EF4-FFF2-40B4-BE49-F238E27FC236}">
                    <a16:creationId xmlns:a16="http://schemas.microsoft.com/office/drawing/2014/main" id="{24644029-771D-AE87-C926-40ABE76768F7}"/>
                  </a:ext>
                </a:extLst>
              </p:cNvPr>
              <p:cNvCxnSpPr/>
              <p:nvPr/>
            </p:nvCxnSpPr>
            <p:spPr>
              <a:xfrm>
                <a:off x="461394" y="1224789"/>
                <a:ext cx="2122415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Connecteur droit 5">
                <a:extLst>
                  <a:ext uri="{FF2B5EF4-FFF2-40B4-BE49-F238E27FC236}">
                    <a16:creationId xmlns:a16="http://schemas.microsoft.com/office/drawing/2014/main" id="{72ED76C8-63E8-E3BC-4374-B75FCD69E6D6}"/>
                  </a:ext>
                </a:extLst>
              </p:cNvPr>
              <p:cNvCxnSpPr/>
              <p:nvPr/>
            </p:nvCxnSpPr>
            <p:spPr>
              <a:xfrm>
                <a:off x="2660708" y="1224789"/>
                <a:ext cx="2122415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Connecteur droit 6">
                <a:extLst>
                  <a:ext uri="{FF2B5EF4-FFF2-40B4-BE49-F238E27FC236}">
                    <a16:creationId xmlns:a16="http://schemas.microsoft.com/office/drawing/2014/main" id="{88B4B246-54CB-3187-B2A2-73FDC06E0867}"/>
                  </a:ext>
                </a:extLst>
              </p:cNvPr>
              <p:cNvCxnSpPr/>
              <p:nvPr/>
            </p:nvCxnSpPr>
            <p:spPr>
              <a:xfrm>
                <a:off x="4858623" y="1226187"/>
                <a:ext cx="2122415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Connecteur droit 7">
                <a:extLst>
                  <a:ext uri="{FF2B5EF4-FFF2-40B4-BE49-F238E27FC236}">
                    <a16:creationId xmlns:a16="http://schemas.microsoft.com/office/drawing/2014/main" id="{F4C09681-FA5A-435C-B8DD-ED0928340C45}"/>
                  </a:ext>
                </a:extLst>
              </p:cNvPr>
              <p:cNvCxnSpPr/>
              <p:nvPr/>
            </p:nvCxnSpPr>
            <p:spPr>
              <a:xfrm>
                <a:off x="7057937" y="1224789"/>
                <a:ext cx="2122415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necteur droit 8">
                <a:extLst>
                  <a:ext uri="{FF2B5EF4-FFF2-40B4-BE49-F238E27FC236}">
                    <a16:creationId xmlns:a16="http://schemas.microsoft.com/office/drawing/2014/main" id="{0D78653E-CB55-2FA3-02A0-F4CFB23D6B7F}"/>
                  </a:ext>
                </a:extLst>
              </p:cNvPr>
              <p:cNvCxnSpPr/>
              <p:nvPr/>
            </p:nvCxnSpPr>
            <p:spPr>
              <a:xfrm>
                <a:off x="9274029" y="1224789"/>
                <a:ext cx="2122415" cy="0"/>
              </a:xfrm>
              <a:prstGeom prst="line">
                <a:avLst/>
              </a:prstGeom>
              <a:ln w="381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" name="Larme 9">
                <a:extLst>
                  <a:ext uri="{FF2B5EF4-FFF2-40B4-BE49-F238E27FC236}">
                    <a16:creationId xmlns:a16="http://schemas.microsoft.com/office/drawing/2014/main" id="{2624FBFD-2746-23B4-C053-63100F1E60F3}"/>
                  </a:ext>
                </a:extLst>
              </p:cNvPr>
              <p:cNvSpPr/>
              <p:nvPr/>
            </p:nvSpPr>
            <p:spPr>
              <a:xfrm rot="8080656">
                <a:off x="270789" y="450603"/>
                <a:ext cx="360000" cy="360000"/>
              </a:xfrm>
              <a:prstGeom prst="teardrop">
                <a:avLst>
                  <a:gd name="adj" fmla="val 187805"/>
                </a:avLst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1" name="Larme 10">
                <a:extLst>
                  <a:ext uri="{FF2B5EF4-FFF2-40B4-BE49-F238E27FC236}">
                    <a16:creationId xmlns:a16="http://schemas.microsoft.com/office/drawing/2014/main" id="{D8B2BA08-3ED8-9D09-70CF-C3DDA8726222}"/>
                  </a:ext>
                </a:extLst>
              </p:cNvPr>
              <p:cNvSpPr/>
              <p:nvPr/>
            </p:nvSpPr>
            <p:spPr>
              <a:xfrm rot="8080656">
                <a:off x="11205840" y="450603"/>
                <a:ext cx="360000" cy="360000"/>
              </a:xfrm>
              <a:prstGeom prst="teardrop">
                <a:avLst>
                  <a:gd name="adj" fmla="val 187805"/>
                </a:avLst>
              </a:prstGeom>
              <a:solidFill>
                <a:schemeClr val="bg2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12" name="ZoneTexte 11">
                <a:extLst>
                  <a:ext uri="{FF2B5EF4-FFF2-40B4-BE49-F238E27FC236}">
                    <a16:creationId xmlns:a16="http://schemas.microsoft.com/office/drawing/2014/main" id="{F47F32F0-2E2D-AC50-C4E5-C070925EE8B9}"/>
                  </a:ext>
                </a:extLst>
              </p:cNvPr>
              <p:cNvSpPr txBox="1"/>
              <p:nvPr/>
            </p:nvSpPr>
            <p:spPr>
              <a:xfrm>
                <a:off x="196235" y="476072"/>
                <a:ext cx="63427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Start</a:t>
                </a:r>
                <a:endParaRPr lang="fr-FR" sz="1400" dirty="0"/>
              </a:p>
            </p:txBody>
          </p:sp>
          <p:sp>
            <p:nvSpPr>
              <p:cNvPr id="13" name="ZoneTexte 12">
                <a:extLst>
                  <a:ext uri="{FF2B5EF4-FFF2-40B4-BE49-F238E27FC236}">
                    <a16:creationId xmlns:a16="http://schemas.microsoft.com/office/drawing/2014/main" id="{DB472C87-88E9-892F-92A5-B6E397C2ED83}"/>
                  </a:ext>
                </a:extLst>
              </p:cNvPr>
              <p:cNvSpPr txBox="1"/>
              <p:nvPr/>
            </p:nvSpPr>
            <p:spPr>
              <a:xfrm>
                <a:off x="11158431" y="476071"/>
                <a:ext cx="63427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End</a:t>
                </a:r>
                <a:endParaRPr lang="fr-FR" sz="1400" dirty="0"/>
              </a:p>
            </p:txBody>
          </p:sp>
        </p:grpSp>
        <p:grpSp>
          <p:nvGrpSpPr>
            <p:cNvPr id="84" name="Groupe 83">
              <a:extLst>
                <a:ext uri="{FF2B5EF4-FFF2-40B4-BE49-F238E27FC236}">
                  <a16:creationId xmlns:a16="http://schemas.microsoft.com/office/drawing/2014/main" id="{C50538E7-BA54-9C61-0DDE-FEFD7341B84B}"/>
                </a:ext>
              </a:extLst>
            </p:cNvPr>
            <p:cNvGrpSpPr/>
            <p:nvPr/>
          </p:nvGrpSpPr>
          <p:grpSpPr>
            <a:xfrm>
              <a:off x="450789" y="553005"/>
              <a:ext cx="11195288" cy="4546146"/>
              <a:chOff x="450789" y="553005"/>
              <a:chExt cx="11195288" cy="4546146"/>
            </a:xfrm>
          </p:grpSpPr>
          <p:grpSp>
            <p:nvGrpSpPr>
              <p:cNvPr id="40" name="Groupe 39">
                <a:extLst>
                  <a:ext uri="{FF2B5EF4-FFF2-40B4-BE49-F238E27FC236}">
                    <a16:creationId xmlns:a16="http://schemas.microsoft.com/office/drawing/2014/main" id="{E2389EBB-578C-A144-8E76-6C90EC12B6A3}"/>
                  </a:ext>
                </a:extLst>
              </p:cNvPr>
              <p:cNvGrpSpPr/>
              <p:nvPr/>
            </p:nvGrpSpPr>
            <p:grpSpPr>
              <a:xfrm>
                <a:off x="450789" y="2304701"/>
                <a:ext cx="5379175" cy="151655"/>
                <a:chOff x="407394" y="2472481"/>
                <a:chExt cx="5379175" cy="151655"/>
              </a:xfrm>
            </p:grpSpPr>
            <p:cxnSp>
              <p:nvCxnSpPr>
                <p:cNvPr id="20" name="Connecteur droit 19">
                  <a:extLst>
                    <a:ext uri="{FF2B5EF4-FFF2-40B4-BE49-F238E27FC236}">
                      <a16:creationId xmlns:a16="http://schemas.microsoft.com/office/drawing/2014/main" id="{B56F4B5B-983C-EC09-0AAF-C9E54E6C19E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50789" y="2548668"/>
                  <a:ext cx="5255175" cy="0"/>
                </a:xfrm>
                <a:prstGeom prst="line">
                  <a:avLst/>
                </a:prstGeom>
                <a:ln w="3810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" name="Étoile : 4 branches 20">
                  <a:extLst>
                    <a:ext uri="{FF2B5EF4-FFF2-40B4-BE49-F238E27FC236}">
                      <a16:creationId xmlns:a16="http://schemas.microsoft.com/office/drawing/2014/main" id="{59526467-4BEE-1C58-72A9-035D8442C387}"/>
                    </a:ext>
                  </a:extLst>
                </p:cNvPr>
                <p:cNvSpPr/>
                <p:nvPr/>
              </p:nvSpPr>
              <p:spPr>
                <a:xfrm>
                  <a:off x="407394" y="2472481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2" name="Étoile : 4 branches 21">
                  <a:extLst>
                    <a:ext uri="{FF2B5EF4-FFF2-40B4-BE49-F238E27FC236}">
                      <a16:creationId xmlns:a16="http://schemas.microsoft.com/office/drawing/2014/main" id="{E33B0D01-2FF1-EC0E-D851-9E2470446C77}"/>
                    </a:ext>
                  </a:extLst>
                </p:cNvPr>
                <p:cNvSpPr/>
                <p:nvPr/>
              </p:nvSpPr>
              <p:spPr>
                <a:xfrm>
                  <a:off x="2893716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3" name="Étoile : 4 branches 22">
                  <a:extLst>
                    <a:ext uri="{FF2B5EF4-FFF2-40B4-BE49-F238E27FC236}">
                      <a16:creationId xmlns:a16="http://schemas.microsoft.com/office/drawing/2014/main" id="{3F5E0B34-70DB-A43D-7EB5-792E663DCBA1}"/>
                    </a:ext>
                  </a:extLst>
                </p:cNvPr>
                <p:cNvSpPr/>
                <p:nvPr/>
              </p:nvSpPr>
              <p:spPr>
                <a:xfrm>
                  <a:off x="3248410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4" name="Étoile : 4 branches 23">
                  <a:extLst>
                    <a:ext uri="{FF2B5EF4-FFF2-40B4-BE49-F238E27FC236}">
                      <a16:creationId xmlns:a16="http://schemas.microsoft.com/office/drawing/2014/main" id="{AF4F615A-4215-9458-49D9-8951A9CF8906}"/>
                    </a:ext>
                  </a:extLst>
                </p:cNvPr>
                <p:cNvSpPr/>
                <p:nvPr/>
              </p:nvSpPr>
              <p:spPr>
                <a:xfrm>
                  <a:off x="3599706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5" name="Étoile : 4 branches 24">
                  <a:extLst>
                    <a:ext uri="{FF2B5EF4-FFF2-40B4-BE49-F238E27FC236}">
                      <a16:creationId xmlns:a16="http://schemas.microsoft.com/office/drawing/2014/main" id="{5BB7DD06-1F4E-ACA8-5623-DC268B44E656}"/>
                    </a:ext>
                  </a:extLst>
                </p:cNvPr>
                <p:cNvSpPr/>
                <p:nvPr/>
              </p:nvSpPr>
              <p:spPr>
                <a:xfrm>
                  <a:off x="3951002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6" name="Étoile : 4 branches 25">
                  <a:extLst>
                    <a:ext uri="{FF2B5EF4-FFF2-40B4-BE49-F238E27FC236}">
                      <a16:creationId xmlns:a16="http://schemas.microsoft.com/office/drawing/2014/main" id="{239D2E3C-5086-F2DD-CA09-B76044994D83}"/>
                    </a:ext>
                  </a:extLst>
                </p:cNvPr>
                <p:cNvSpPr/>
                <p:nvPr/>
              </p:nvSpPr>
              <p:spPr>
                <a:xfrm>
                  <a:off x="4302298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7" name="Étoile : 4 branches 26">
                  <a:extLst>
                    <a:ext uri="{FF2B5EF4-FFF2-40B4-BE49-F238E27FC236}">
                      <a16:creationId xmlns:a16="http://schemas.microsoft.com/office/drawing/2014/main" id="{6290D71D-E3AC-070A-55F7-C28AF81F03F1}"/>
                    </a:ext>
                  </a:extLst>
                </p:cNvPr>
                <p:cNvSpPr/>
                <p:nvPr/>
              </p:nvSpPr>
              <p:spPr>
                <a:xfrm>
                  <a:off x="4634770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8" name="Étoile : 4 branches 27">
                  <a:extLst>
                    <a:ext uri="{FF2B5EF4-FFF2-40B4-BE49-F238E27FC236}">
                      <a16:creationId xmlns:a16="http://schemas.microsoft.com/office/drawing/2014/main" id="{F129FEF3-C08C-D34A-B87A-AEAAA695F0CE}"/>
                    </a:ext>
                  </a:extLst>
                </p:cNvPr>
                <p:cNvSpPr/>
                <p:nvPr/>
              </p:nvSpPr>
              <p:spPr>
                <a:xfrm>
                  <a:off x="4933175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29" name="Étoile : 4 branches 28">
                  <a:extLst>
                    <a:ext uri="{FF2B5EF4-FFF2-40B4-BE49-F238E27FC236}">
                      <a16:creationId xmlns:a16="http://schemas.microsoft.com/office/drawing/2014/main" id="{8FA0BFDF-0802-28F0-06EF-743EEA9A71CD}"/>
                    </a:ext>
                  </a:extLst>
                </p:cNvPr>
                <p:cNvSpPr/>
                <p:nvPr/>
              </p:nvSpPr>
              <p:spPr>
                <a:xfrm>
                  <a:off x="5291273" y="2472481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0" name="Étoile : 4 branches 29">
                  <a:extLst>
                    <a:ext uri="{FF2B5EF4-FFF2-40B4-BE49-F238E27FC236}">
                      <a16:creationId xmlns:a16="http://schemas.microsoft.com/office/drawing/2014/main" id="{F412A6BB-271D-D1BC-2581-76598BCAB582}"/>
                    </a:ext>
                  </a:extLst>
                </p:cNvPr>
                <p:cNvSpPr/>
                <p:nvPr/>
              </p:nvSpPr>
              <p:spPr>
                <a:xfrm>
                  <a:off x="5642569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3" name="Étoile : 4 branches 32">
                  <a:extLst>
                    <a:ext uri="{FF2B5EF4-FFF2-40B4-BE49-F238E27FC236}">
                      <a16:creationId xmlns:a16="http://schemas.microsoft.com/office/drawing/2014/main" id="{5BCD351A-797A-49CE-592A-46EA7AD5F6FF}"/>
                    </a:ext>
                  </a:extLst>
                </p:cNvPr>
                <p:cNvSpPr/>
                <p:nvPr/>
              </p:nvSpPr>
              <p:spPr>
                <a:xfrm>
                  <a:off x="2539022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4" name="Étoile : 4 branches 33">
                  <a:extLst>
                    <a:ext uri="{FF2B5EF4-FFF2-40B4-BE49-F238E27FC236}">
                      <a16:creationId xmlns:a16="http://schemas.microsoft.com/office/drawing/2014/main" id="{7476A0B7-D6E2-496F-0E89-793D82FBD501}"/>
                    </a:ext>
                  </a:extLst>
                </p:cNvPr>
                <p:cNvSpPr/>
                <p:nvPr/>
              </p:nvSpPr>
              <p:spPr>
                <a:xfrm>
                  <a:off x="2184328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5" name="Étoile : 4 branches 34">
                  <a:extLst>
                    <a:ext uri="{FF2B5EF4-FFF2-40B4-BE49-F238E27FC236}">
                      <a16:creationId xmlns:a16="http://schemas.microsoft.com/office/drawing/2014/main" id="{CB388A61-A0AE-B54E-EA65-1C82E3EB4B89}"/>
                    </a:ext>
                  </a:extLst>
                </p:cNvPr>
                <p:cNvSpPr/>
                <p:nvPr/>
              </p:nvSpPr>
              <p:spPr>
                <a:xfrm>
                  <a:off x="1830227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6" name="Étoile : 4 branches 35">
                  <a:extLst>
                    <a:ext uri="{FF2B5EF4-FFF2-40B4-BE49-F238E27FC236}">
                      <a16:creationId xmlns:a16="http://schemas.microsoft.com/office/drawing/2014/main" id="{059D203B-15B6-1DD3-9B3E-853696BC3AE5}"/>
                    </a:ext>
                  </a:extLst>
                </p:cNvPr>
                <p:cNvSpPr/>
                <p:nvPr/>
              </p:nvSpPr>
              <p:spPr>
                <a:xfrm>
                  <a:off x="1472129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7" name="Étoile : 4 branches 36">
                  <a:extLst>
                    <a:ext uri="{FF2B5EF4-FFF2-40B4-BE49-F238E27FC236}">
                      <a16:creationId xmlns:a16="http://schemas.microsoft.com/office/drawing/2014/main" id="{3908B7BE-2263-3C13-908F-FC9FC3C5F94E}"/>
                    </a:ext>
                  </a:extLst>
                </p:cNvPr>
                <p:cNvSpPr/>
                <p:nvPr/>
              </p:nvSpPr>
              <p:spPr>
                <a:xfrm>
                  <a:off x="1119593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sp>
              <p:nvSpPr>
                <p:cNvPr id="38" name="Étoile : 4 branches 37">
                  <a:extLst>
                    <a:ext uri="{FF2B5EF4-FFF2-40B4-BE49-F238E27FC236}">
                      <a16:creationId xmlns:a16="http://schemas.microsoft.com/office/drawing/2014/main" id="{5E532761-25E8-3718-77D2-E9ABF65FC879}"/>
                    </a:ext>
                  </a:extLst>
                </p:cNvPr>
                <p:cNvSpPr/>
                <p:nvPr/>
              </p:nvSpPr>
              <p:spPr>
                <a:xfrm>
                  <a:off x="764526" y="2480136"/>
                  <a:ext cx="144000" cy="144000"/>
                </a:xfrm>
                <a:prstGeom prst="star4">
                  <a:avLst/>
                </a:prstGeom>
                <a:solidFill>
                  <a:schemeClr val="accent4"/>
                </a:solidFill>
                <a:ln w="3175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</p:grpSp>
          <p:sp>
            <p:nvSpPr>
              <p:cNvPr id="42" name="ZoneTexte 41">
                <a:extLst>
                  <a:ext uri="{FF2B5EF4-FFF2-40B4-BE49-F238E27FC236}">
                    <a16:creationId xmlns:a16="http://schemas.microsoft.com/office/drawing/2014/main" id="{82F8012A-7D88-E2E1-4D0F-82BB40277924}"/>
                  </a:ext>
                </a:extLst>
              </p:cNvPr>
              <p:cNvSpPr txBox="1"/>
              <p:nvPr/>
            </p:nvSpPr>
            <p:spPr>
              <a:xfrm>
                <a:off x="3820316" y="553005"/>
                <a:ext cx="387529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/>
                  <a:t>Fish data collection : 5 transects 30m x 2m</a:t>
                </a:r>
              </a:p>
              <a:p>
                <a:pPr algn="ctr"/>
                <a:r>
                  <a:rPr lang="en-US" sz="1600" dirty="0"/>
                  <a:t>(species, size, number)</a:t>
                </a:r>
                <a:endParaRPr lang="fr-FR" sz="1600" dirty="0"/>
              </a:p>
            </p:txBody>
          </p:sp>
          <p:cxnSp>
            <p:nvCxnSpPr>
              <p:cNvPr id="44" name="Connecteur droit 43">
                <a:extLst>
                  <a:ext uri="{FF2B5EF4-FFF2-40B4-BE49-F238E27FC236}">
                    <a16:creationId xmlns:a16="http://schemas.microsoft.com/office/drawing/2014/main" id="{42FE9271-3E04-9457-E7A0-8BD2F73726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9178" y="1333829"/>
                <a:ext cx="0" cy="906032"/>
              </a:xfrm>
              <a:prstGeom prst="line">
                <a:avLst/>
              </a:prstGeom>
              <a:ln w="9525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46" name="Connecteur droit 45">
                <a:extLst>
                  <a:ext uri="{FF2B5EF4-FFF2-40B4-BE49-F238E27FC236}">
                    <a16:creationId xmlns:a16="http://schemas.microsoft.com/office/drawing/2014/main" id="{FD300B18-EBBB-E44D-3AC9-F4988E7EE96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82417" y="1333829"/>
                <a:ext cx="3103547" cy="90603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sp>
            <p:nvSpPr>
              <p:cNvPr id="49" name="ZoneTexte 48">
                <a:extLst>
                  <a:ext uri="{FF2B5EF4-FFF2-40B4-BE49-F238E27FC236}">
                    <a16:creationId xmlns:a16="http://schemas.microsoft.com/office/drawing/2014/main" id="{7131B796-872E-F029-A6A7-AB0458049D6B}"/>
                  </a:ext>
                </a:extLst>
              </p:cNvPr>
              <p:cNvSpPr txBox="1"/>
              <p:nvPr/>
            </p:nvSpPr>
            <p:spPr>
              <a:xfrm>
                <a:off x="5963457" y="2005072"/>
                <a:ext cx="5532931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Benthic cover data collection : seafloor pictures every 2m on the 5 transects</a:t>
                </a:r>
                <a:endParaRPr lang="fr-FR" sz="1600" dirty="0"/>
              </a:p>
            </p:txBody>
          </p:sp>
          <p:cxnSp>
            <p:nvCxnSpPr>
              <p:cNvPr id="53" name="Connecteur droit 52">
                <a:extLst>
                  <a:ext uri="{FF2B5EF4-FFF2-40B4-BE49-F238E27FC236}">
                    <a16:creationId xmlns:a16="http://schemas.microsoft.com/office/drawing/2014/main" id="{651091FA-3949-C431-4945-33886A0C4084}"/>
                  </a:ext>
                </a:extLst>
              </p:cNvPr>
              <p:cNvCxnSpPr/>
              <p:nvPr/>
            </p:nvCxnSpPr>
            <p:spPr>
              <a:xfrm>
                <a:off x="454316" y="3600715"/>
                <a:ext cx="212241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Connecteur droit 53">
                <a:extLst>
                  <a:ext uri="{FF2B5EF4-FFF2-40B4-BE49-F238E27FC236}">
                    <a16:creationId xmlns:a16="http://schemas.microsoft.com/office/drawing/2014/main" id="{B54FAEF3-9D46-71E0-B261-1D00EE60F9A2}"/>
                  </a:ext>
                </a:extLst>
              </p:cNvPr>
              <p:cNvCxnSpPr/>
              <p:nvPr/>
            </p:nvCxnSpPr>
            <p:spPr>
              <a:xfrm>
                <a:off x="2653630" y="3600715"/>
                <a:ext cx="212241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Connecteur droit 54">
                <a:extLst>
                  <a:ext uri="{FF2B5EF4-FFF2-40B4-BE49-F238E27FC236}">
                    <a16:creationId xmlns:a16="http://schemas.microsoft.com/office/drawing/2014/main" id="{9E793757-BB66-9666-544B-88902254CE50}"/>
                  </a:ext>
                </a:extLst>
              </p:cNvPr>
              <p:cNvCxnSpPr/>
              <p:nvPr/>
            </p:nvCxnSpPr>
            <p:spPr>
              <a:xfrm>
                <a:off x="4851545" y="3602113"/>
                <a:ext cx="212241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ZoneTexte 55">
                <a:extLst>
                  <a:ext uri="{FF2B5EF4-FFF2-40B4-BE49-F238E27FC236}">
                    <a16:creationId xmlns:a16="http://schemas.microsoft.com/office/drawing/2014/main" id="{3C85866C-6F43-0966-87E6-25BDD305DE16}"/>
                  </a:ext>
                </a:extLst>
              </p:cNvPr>
              <p:cNvSpPr txBox="1"/>
              <p:nvPr/>
            </p:nvSpPr>
            <p:spPr>
              <a:xfrm>
                <a:off x="7055142" y="3270946"/>
                <a:ext cx="4590935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Macroinvertebrate data collection : 10 first meters of the 3 first transects (species, number)</a:t>
                </a:r>
                <a:endParaRPr lang="fr-FR" sz="1600" dirty="0"/>
              </a:p>
            </p:txBody>
          </p:sp>
          <p:cxnSp>
            <p:nvCxnSpPr>
              <p:cNvPr id="57" name="Connecteur droit 56">
                <a:extLst>
                  <a:ext uri="{FF2B5EF4-FFF2-40B4-BE49-F238E27FC236}">
                    <a16:creationId xmlns:a16="http://schemas.microsoft.com/office/drawing/2014/main" id="{E96B3056-6D35-D435-EE3D-2DD2F061399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0789" y="3709755"/>
                <a:ext cx="0" cy="906032"/>
              </a:xfrm>
              <a:prstGeom prst="line">
                <a:avLst/>
              </a:prstGeom>
              <a:ln w="9525" cap="flat" cmpd="sng" algn="ctr">
                <a:solidFill>
                  <a:schemeClr val="dk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8" name="Connecteur droit 57">
                <a:extLst>
                  <a:ext uri="{FF2B5EF4-FFF2-40B4-BE49-F238E27FC236}">
                    <a16:creationId xmlns:a16="http://schemas.microsoft.com/office/drawing/2014/main" id="{13F89E5D-F82A-E1D4-AB8B-6850A4EC258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76731" y="3709755"/>
                <a:ext cx="3103547" cy="906032"/>
              </a:xfrm>
              <a:prstGeom prst="line">
                <a:avLst/>
              </a:prstGeom>
              <a:ln w="9525" cap="flat" cmpd="sng" algn="ctr">
                <a:solidFill>
                  <a:schemeClr val="tx1"/>
                </a:solidFill>
                <a:prstDash val="dash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cxnSp>
            <p:nvCxnSpPr>
              <p:cNvPr id="59" name="Connecteur droit 58">
                <a:extLst>
                  <a:ext uri="{FF2B5EF4-FFF2-40B4-BE49-F238E27FC236}">
                    <a16:creationId xmlns:a16="http://schemas.microsoft.com/office/drawing/2014/main" id="{64A6AB3C-A1E2-48C4-8FB6-A63CB6171D1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9178" y="4711652"/>
                <a:ext cx="5255175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Connecteur droit 70">
                <a:extLst>
                  <a:ext uri="{FF2B5EF4-FFF2-40B4-BE49-F238E27FC236}">
                    <a16:creationId xmlns:a16="http://schemas.microsoft.com/office/drawing/2014/main" id="{A0FA2214-5F76-35B6-C8B9-2850E07A1C9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0789" y="4717597"/>
                <a:ext cx="1719956" cy="0"/>
              </a:xfrm>
              <a:prstGeom prst="line">
                <a:avLst/>
              </a:prstGeom>
              <a:ln w="38100">
                <a:solidFill>
                  <a:schemeClr val="accent6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F70514B8-4C4C-79D0-88FA-C636F593C7F1}"/>
                  </a:ext>
                </a:extLst>
              </p:cNvPr>
              <p:cNvSpPr/>
              <p:nvPr/>
            </p:nvSpPr>
            <p:spPr>
              <a:xfrm>
                <a:off x="718203" y="4653105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47D372BB-FB74-F108-05B8-E3F0429FF916}"/>
                  </a:ext>
                </a:extLst>
              </p:cNvPr>
              <p:cNvSpPr/>
              <p:nvPr/>
            </p:nvSpPr>
            <p:spPr>
              <a:xfrm>
                <a:off x="1062863" y="4653105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854A32A2-DC85-AB2D-00C3-6C4B01060483}"/>
                  </a:ext>
                </a:extLst>
              </p:cNvPr>
              <p:cNvSpPr/>
              <p:nvPr/>
            </p:nvSpPr>
            <p:spPr>
              <a:xfrm>
                <a:off x="1407523" y="4653105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00CFDAB6-C304-A9DA-C86D-D6054E9C5846}"/>
                  </a:ext>
                </a:extLst>
              </p:cNvPr>
              <p:cNvSpPr/>
              <p:nvPr/>
            </p:nvSpPr>
            <p:spPr>
              <a:xfrm>
                <a:off x="1739719" y="4653105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sp>
            <p:nvSpPr>
              <p:cNvPr id="64" name="Rectangle 63">
                <a:extLst>
                  <a:ext uri="{FF2B5EF4-FFF2-40B4-BE49-F238E27FC236}">
                    <a16:creationId xmlns:a16="http://schemas.microsoft.com/office/drawing/2014/main" id="{46453A46-B41C-145B-F758-CCC1BFB679B1}"/>
                  </a:ext>
                </a:extLst>
              </p:cNvPr>
              <p:cNvSpPr/>
              <p:nvPr/>
            </p:nvSpPr>
            <p:spPr>
              <a:xfrm>
                <a:off x="2071916" y="4653105"/>
                <a:ext cx="108000" cy="108000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FR"/>
              </a:p>
            </p:txBody>
          </p:sp>
          <p:grpSp>
            <p:nvGrpSpPr>
              <p:cNvPr id="76" name="Groupe 75">
                <a:extLst>
                  <a:ext uri="{FF2B5EF4-FFF2-40B4-BE49-F238E27FC236}">
                    <a16:creationId xmlns:a16="http://schemas.microsoft.com/office/drawing/2014/main" id="{107D1037-596B-0F3D-D824-0FB952F5E161}"/>
                  </a:ext>
                </a:extLst>
              </p:cNvPr>
              <p:cNvGrpSpPr/>
              <p:nvPr/>
            </p:nvGrpSpPr>
            <p:grpSpPr>
              <a:xfrm>
                <a:off x="450789" y="3494107"/>
                <a:ext cx="775098" cy="209704"/>
                <a:chOff x="2660708" y="3218244"/>
                <a:chExt cx="775098" cy="209704"/>
              </a:xfrm>
            </p:grpSpPr>
            <p:sp>
              <p:nvSpPr>
                <p:cNvPr id="72" name="Rectangle 71">
                  <a:extLst>
                    <a:ext uri="{FF2B5EF4-FFF2-40B4-BE49-F238E27FC236}">
                      <a16:creationId xmlns:a16="http://schemas.microsoft.com/office/drawing/2014/main" id="{E37A758A-242E-9150-6E8B-D90E0AF27D8C}"/>
                    </a:ext>
                  </a:extLst>
                </p:cNvPr>
                <p:cNvSpPr/>
                <p:nvPr/>
              </p:nvSpPr>
              <p:spPr>
                <a:xfrm>
                  <a:off x="2660708" y="3218244"/>
                  <a:ext cx="775098" cy="209704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635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cxnSp>
              <p:nvCxnSpPr>
                <p:cNvPr id="73" name="Connecteur droit 72">
                  <a:extLst>
                    <a:ext uri="{FF2B5EF4-FFF2-40B4-BE49-F238E27FC236}">
                      <a16:creationId xmlns:a16="http://schemas.microsoft.com/office/drawing/2014/main" id="{7DDAAB42-8231-D987-44DF-7F97925ECEC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60708" y="3318908"/>
                  <a:ext cx="775097" cy="0"/>
                </a:xfrm>
                <a:prstGeom prst="line">
                  <a:avLst/>
                </a:prstGeom>
                <a:ln w="381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7" name="Groupe 76">
                <a:extLst>
                  <a:ext uri="{FF2B5EF4-FFF2-40B4-BE49-F238E27FC236}">
                    <a16:creationId xmlns:a16="http://schemas.microsoft.com/office/drawing/2014/main" id="{62E52DCE-BD01-A9D4-8C69-26B4648F05CA}"/>
                  </a:ext>
                </a:extLst>
              </p:cNvPr>
              <p:cNvGrpSpPr/>
              <p:nvPr/>
            </p:nvGrpSpPr>
            <p:grpSpPr>
              <a:xfrm>
                <a:off x="2636195" y="3494107"/>
                <a:ext cx="775098" cy="209704"/>
                <a:chOff x="2660708" y="3218244"/>
                <a:chExt cx="775098" cy="209704"/>
              </a:xfrm>
            </p:grpSpPr>
            <p:sp>
              <p:nvSpPr>
                <p:cNvPr id="78" name="Rectangle 77">
                  <a:extLst>
                    <a:ext uri="{FF2B5EF4-FFF2-40B4-BE49-F238E27FC236}">
                      <a16:creationId xmlns:a16="http://schemas.microsoft.com/office/drawing/2014/main" id="{96F63290-6D11-3FAB-D258-4637437F85D0}"/>
                    </a:ext>
                  </a:extLst>
                </p:cNvPr>
                <p:cNvSpPr/>
                <p:nvPr/>
              </p:nvSpPr>
              <p:spPr>
                <a:xfrm>
                  <a:off x="2660708" y="3218244"/>
                  <a:ext cx="775098" cy="209704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635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cxnSp>
              <p:nvCxnSpPr>
                <p:cNvPr id="79" name="Connecteur droit 78">
                  <a:extLst>
                    <a:ext uri="{FF2B5EF4-FFF2-40B4-BE49-F238E27FC236}">
                      <a16:creationId xmlns:a16="http://schemas.microsoft.com/office/drawing/2014/main" id="{60563E0A-0FCD-7B1D-8959-2C26B54821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60708" y="3318908"/>
                  <a:ext cx="775097" cy="0"/>
                </a:xfrm>
                <a:prstGeom prst="line">
                  <a:avLst/>
                </a:prstGeom>
                <a:ln w="381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0" name="Groupe 79">
                <a:extLst>
                  <a:ext uri="{FF2B5EF4-FFF2-40B4-BE49-F238E27FC236}">
                    <a16:creationId xmlns:a16="http://schemas.microsoft.com/office/drawing/2014/main" id="{61F49DFD-20B8-E385-C481-2859B9DB6FDA}"/>
                  </a:ext>
                </a:extLst>
              </p:cNvPr>
              <p:cNvGrpSpPr/>
              <p:nvPr/>
            </p:nvGrpSpPr>
            <p:grpSpPr>
              <a:xfrm>
                <a:off x="4839858" y="3498308"/>
                <a:ext cx="775098" cy="209704"/>
                <a:chOff x="2660708" y="3218244"/>
                <a:chExt cx="775098" cy="209704"/>
              </a:xfrm>
            </p:grpSpPr>
            <p:sp>
              <p:nvSpPr>
                <p:cNvPr id="81" name="Rectangle 80">
                  <a:extLst>
                    <a:ext uri="{FF2B5EF4-FFF2-40B4-BE49-F238E27FC236}">
                      <a16:creationId xmlns:a16="http://schemas.microsoft.com/office/drawing/2014/main" id="{04488423-AEB4-35AD-74B2-29C0F1EBF810}"/>
                    </a:ext>
                  </a:extLst>
                </p:cNvPr>
                <p:cNvSpPr/>
                <p:nvPr/>
              </p:nvSpPr>
              <p:spPr>
                <a:xfrm>
                  <a:off x="2660708" y="3218244"/>
                  <a:ext cx="775098" cy="209704"/>
                </a:xfrm>
                <a:prstGeom prst="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635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fr-FR"/>
                </a:p>
              </p:txBody>
            </p:sp>
            <p:cxnSp>
              <p:nvCxnSpPr>
                <p:cNvPr id="82" name="Connecteur droit 81">
                  <a:extLst>
                    <a:ext uri="{FF2B5EF4-FFF2-40B4-BE49-F238E27FC236}">
                      <a16:creationId xmlns:a16="http://schemas.microsoft.com/office/drawing/2014/main" id="{BB42DBAC-4BFA-8630-D20E-3595A3BA16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660708" y="3318908"/>
                  <a:ext cx="775097" cy="0"/>
                </a:xfrm>
                <a:prstGeom prst="line">
                  <a:avLst/>
                </a:prstGeom>
                <a:ln w="38100">
                  <a:solidFill>
                    <a:schemeClr val="accent6">
                      <a:lumMod val="7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3" name="ZoneTexte 82">
                <a:extLst>
                  <a:ext uri="{FF2B5EF4-FFF2-40B4-BE49-F238E27FC236}">
                    <a16:creationId xmlns:a16="http://schemas.microsoft.com/office/drawing/2014/main" id="{411892D5-6F2C-210A-B71F-EF2DC00DB03C}"/>
                  </a:ext>
                </a:extLst>
              </p:cNvPr>
              <p:cNvSpPr txBox="1"/>
              <p:nvPr/>
            </p:nvSpPr>
            <p:spPr>
              <a:xfrm>
                <a:off x="5895653" y="4268154"/>
                <a:ext cx="5392785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/>
                  <a:t>Algae &amp; Coral recruit data collection : quadrat every 2m of the macroinvertebrate transects</a:t>
                </a:r>
              </a:p>
              <a:p>
                <a:r>
                  <a:rPr lang="en-US" sz="1600" dirty="0"/>
                  <a:t>(Algae and turf heigh, coral recruit species and size)</a:t>
                </a:r>
                <a:endParaRPr lang="fr-FR" sz="1600" dirty="0"/>
              </a:p>
            </p:txBody>
          </p:sp>
        </p:grpSp>
        <p:pic>
          <p:nvPicPr>
            <p:cNvPr id="86" name="Image 85">
              <a:extLst>
                <a:ext uri="{FF2B5EF4-FFF2-40B4-BE49-F238E27FC236}">
                  <a16:creationId xmlns:a16="http://schemas.microsoft.com/office/drawing/2014/main" id="{29F35930-BBB6-11BF-0BCC-264DE28C5AE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2346" y="874351"/>
              <a:ext cx="516195" cy="209704"/>
            </a:xfrm>
            <a:prstGeom prst="rect">
              <a:avLst/>
            </a:prstGeom>
          </p:spPr>
        </p:pic>
        <p:pic>
          <p:nvPicPr>
            <p:cNvPr id="87" name="Image 86">
              <a:extLst>
                <a:ext uri="{FF2B5EF4-FFF2-40B4-BE49-F238E27FC236}">
                  <a16:creationId xmlns:a16="http://schemas.microsoft.com/office/drawing/2014/main" id="{22134468-EA07-45DA-6A34-55BFFD1E80A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3724" y="3204795"/>
              <a:ext cx="516197" cy="20970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3451502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e 11">
            <a:extLst>
              <a:ext uri="{FF2B5EF4-FFF2-40B4-BE49-F238E27FC236}">
                <a16:creationId xmlns:a16="http://schemas.microsoft.com/office/drawing/2014/main" id="{B9BA4919-D302-A969-7075-D44028940754}"/>
              </a:ext>
            </a:extLst>
          </p:cNvPr>
          <p:cNvGrpSpPr/>
          <p:nvPr/>
        </p:nvGrpSpPr>
        <p:grpSpPr>
          <a:xfrm>
            <a:off x="863539" y="-857"/>
            <a:ext cx="9765156" cy="7327044"/>
            <a:chOff x="863539" y="-857"/>
            <a:chExt cx="9765156" cy="7327044"/>
          </a:xfrm>
        </p:grpSpPr>
        <p:pic>
          <p:nvPicPr>
            <p:cNvPr id="5" name="Image 4">
              <a:extLst>
                <a:ext uri="{FF2B5EF4-FFF2-40B4-BE49-F238E27FC236}">
                  <a16:creationId xmlns:a16="http://schemas.microsoft.com/office/drawing/2014/main" id="{3783D7BF-2180-A84B-93FA-7EBF3FF936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3539" y="0"/>
              <a:ext cx="4876230" cy="3657173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7" name="Image 6">
              <a:extLst>
                <a:ext uri="{FF2B5EF4-FFF2-40B4-BE49-F238E27FC236}">
                  <a16:creationId xmlns:a16="http://schemas.microsoft.com/office/drawing/2014/main" id="{0C8ECB1F-0ADE-13BE-8B6C-D51CC3ECB55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466" y="3669015"/>
              <a:ext cx="4876229" cy="3657172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9" name="Image 8">
              <a:extLst>
                <a:ext uri="{FF2B5EF4-FFF2-40B4-BE49-F238E27FC236}">
                  <a16:creationId xmlns:a16="http://schemas.microsoft.com/office/drawing/2014/main" id="{2BF4A34B-8A9B-A071-2D59-0134B56E1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3539" y="3669015"/>
              <a:ext cx="4876227" cy="365717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CC1C7C8C-B286-6134-51B9-6B71CA754A0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52466" y="-857"/>
              <a:ext cx="4876226" cy="3657170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1669955718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74</Words>
  <Application>Microsoft Office PowerPoint</Application>
  <PresentationFormat>Grand écran</PresentationFormat>
  <Paragraphs>8</Paragraphs>
  <Slides>2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Thème Office</vt:lpstr>
      <vt:lpstr>Présentation PowerPoint</vt:lpstr>
      <vt:lpstr>Présentation PowerPoint</vt:lpstr>
    </vt:vector>
  </TitlesOfParts>
  <Company>cnrs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Laetitia Mathon</dc:creator>
  <cp:lastModifiedBy>Laetitia Mathon</cp:lastModifiedBy>
  <cp:revision>3</cp:revision>
  <dcterms:created xsi:type="dcterms:W3CDTF">2023-12-14T19:44:05Z</dcterms:created>
  <dcterms:modified xsi:type="dcterms:W3CDTF">2024-01-04T13:52:38Z</dcterms:modified>
</cp:coreProperties>
</file>

<file path=docProps/thumbnail.jpeg>
</file>